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222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0.25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0.77</c:v>
                </c:pt>
                <c:pt idx="1">
                  <c:v>0.18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0.16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0.91</c:v>
                </c:pt>
                <c:pt idx="1">
                  <c:v>0.09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0.83</c:v>
                </c:pt>
                <c:pt idx="1">
                  <c:v>0.16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0.36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0.35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0.15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0.81</c:v>
                </c:pt>
                <c:pt idx="1">
                  <c:v>0.15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M83619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M83619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Stoke Health Centre, Honeywall, Stoke-On-Trent ST4 7JB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M83619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https://gp-patient.co.uk/PatientExperiences?practicecode=M83619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98%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100%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Stoke Health Centre, Honeywall, Stoke-On-Trent ST4 7JB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M83619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https://gp-patient.co.uk/PatientExperiences?practicecode=M83619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219</cp:revision>
  <dcterms:created xsi:type="dcterms:W3CDTF">2022-02-15T10:00:54Z</dcterms:created>
  <dcterms:modified xsi:type="dcterms:W3CDTF">2023-07-15T20:22:31Z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